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7" r:id="rId7"/>
    <p:sldId id="266" r:id="rId8"/>
    <p:sldId id="259" r:id="rId9"/>
    <p:sldId id="260" r:id="rId10"/>
    <p:sldId id="261" r:id="rId11"/>
    <p:sldId id="26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56F0FA-A723-4933-B89E-404563AFBD29}" type="datetimeFigureOut">
              <a:rPr lang="pl-PL" smtClean="0"/>
              <a:pPr/>
              <a:t>2010-11-29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D7F922-9252-465C-9A7C-7699046E3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66868" y="2928934"/>
            <a:ext cx="5105400" cy="1571636"/>
          </a:xfrm>
        </p:spPr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Zawody przyszłości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Na zatrudnienia mogą też liczyć fachowcy świadczący usługi: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Fryzjerzy i kosmetyczki,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Pracownicy przemysłu spożywczego, 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Robotnicy budowlani,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Sprzedawcy i handlowcy.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Najbardziej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poszukiwanymi pracownikami będzie wszechstronnie przygotowany absolwent szkoły czy uczelni, który co najmniej kilka razy w życiu zmieni zawód i będzie w stanie dostosować się do potrzeb rynku.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Dynamika zmian istniejących na rynku pracy zawodów jest ściśle związana z tendencjami społeczno-gospodarczymi Europy i świata. Co kilka miesięcy pojawiają się nowe specjalizacje. Są wśród nich takie, na które  na rynku pracy popyt jest bardzo duży i takie,  na które praktycznie zanika. 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23538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W przyszłości pojawiają się z pewnością nowe profesje, których nazw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nie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potrafimy przytoczyć. Są to jedynie przewidywania. Z pewnością osoby pracujące muszą liczyć się w przyszłości z koniecznością zmiany zawodu nawet kilka razy w swoim życiu.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Wszystko to bezpośrednio wiąże się z trendami na rynku pracy XXI wieku, czyli z: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Umiędzynarodowieniem działalności gospodarczej,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Globalizacji działalności gospodarczej,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Rozwojem i upowszechnieniem technologii teleinformatycznych,</a:t>
            </a:r>
          </a:p>
          <a:p>
            <a:pPr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Wzrostem znaczenia sektora usług,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Funkcjonowaniem w warunkach zmian,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Zmieniającym się systemem wartości,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Zwracaniem większej uwagi na ochronę zdrowia i środowiska naturalnego,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3520440" cy="5411807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Wzrostem poziomu wykształcenia i stałym podnoszeniem kwalifikacji,</a:t>
            </a: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Częstymi zmianami miejsca pracy, </a:t>
            </a:r>
          </a:p>
          <a:p>
            <a:pPr>
              <a:buNone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714356"/>
            <a:ext cx="3520440" cy="5411807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Obniżaniem się wieku rozpoczęcia pracy, </a:t>
            </a:r>
          </a:p>
          <a:p>
            <a:pPr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Wzrostem samozatrudnienia, czyli koniecznością tworzenia sobie miejsca.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 wszelkich zmian na rynku pracy trzeba się dostosować. Poszukiwani będą pracownicy z wiedzą i doświadczeniem charakterystycznym nawet dla kilku różnych dziedzin. Istnieją opracowane na podstawie analiz prognozy mówiące o redukcji zatrudnienia w pewnych zawodach oraz wzroście w przyszłości zatrudnienia w pewnych obszarach, co wiąże się z rozwojem społeczeństwa w dziedzinach związanych z doradztwem, informacją, mediami, oświatą, zdrowiem, czy z badaniami naukowymi.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Jakie zawody będą poszukiwane i cenione za kilka lat?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handlowcy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specjalizujący się w sprzedaży sieciowej, bezpośredniej, internetowej,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inżynierowie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budowlani, za zakresu telekomunikacji, ochrony środowiska, nowoczesnych technologii, automatyki przemysłowej, cybernetyki,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finansiści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księgowi, specjaliści ds. budżetowania, analizy kosztów, zarządzania finansami,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informatycy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programiści, projektanci serwisu www, graficy komputerowi, administratorzy baz danych i sieci, specjaliści ds. zabezpieczeń, 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doradcy zawodowi i personalni-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specjaliści ds. rozwoju personelu, rekrutacji, systemów motywacyjnych, efektywności pracy, szkoleniowi i trenerzy,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asystenci i wykwalifikowany personel biurowy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specjaliści zajmujący się obsługą biznesu m.in. doradcy podatkowi, ubezpieczeniowi,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7239000" cy="4884124"/>
          </a:xfrm>
        </p:spPr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biotechnicy i biotechnologowie, </a:t>
            </a:r>
          </a:p>
          <a:p>
            <a:pPr>
              <a:buNone/>
            </a:pP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personel medyczny- lekarze, pielęgniarki, rehabilitanci, fizjoterapeuci, </a:t>
            </a:r>
          </a:p>
          <a:p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nauczyciele języków obcych i tłumaczeń.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</TotalTime>
  <Words>431</Words>
  <Application>Microsoft Office PowerPoint</Application>
  <PresentationFormat>Pokaz na ekranie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Zawody przyszłości</vt:lpstr>
      <vt:lpstr> </vt:lpstr>
      <vt:lpstr> </vt:lpstr>
      <vt:lpstr>Wszystko to bezpośrednio wiąże się z trendami na rynku pracy XXI wieku, czyli z:</vt:lpstr>
      <vt:lpstr> </vt:lpstr>
      <vt:lpstr> </vt:lpstr>
      <vt:lpstr>Jakie zawody będą poszukiwane i cenione za kilka lat?</vt:lpstr>
      <vt:lpstr> </vt:lpstr>
      <vt:lpstr> </vt:lpstr>
      <vt:lpstr>Na zatrudnienia mogą też liczyć fachowcy świadczący usługi: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Osrodek</dc:creator>
  <cp:lastModifiedBy>osrodek</cp:lastModifiedBy>
  <cp:revision>11</cp:revision>
  <dcterms:created xsi:type="dcterms:W3CDTF">2010-05-25T08:21:57Z</dcterms:created>
  <dcterms:modified xsi:type="dcterms:W3CDTF">2010-11-29T10:02:29Z</dcterms:modified>
</cp:coreProperties>
</file>