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1D0DD8-BB34-432B-A611-B05A901DE989}" type="datetimeFigureOut">
              <a:rPr lang="pl-PL" smtClean="0"/>
              <a:t>2009-09-11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717B67-5AA3-4B3F-AD40-0FAE7F0FE78C}" type="slidenum">
              <a:rPr lang="pl-PL" smtClean="0"/>
              <a:t>‹#›</a:t>
            </a:fld>
            <a:endParaRPr lang="pl-PL"/>
          </a:p>
        </p:txBody>
      </p:sp>
      <p:sp>
        <p:nvSpPr>
          <p:cNvPr id="32" name="Prostokąt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Prostokąt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Prostokąt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Prostokąt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56" name="Prostokąt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Prostokąt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Prostokąt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Prostokąt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1D0DD8-BB34-432B-A611-B05A901DE989}" type="datetimeFigureOut">
              <a:rPr lang="pl-PL" smtClean="0"/>
              <a:t>2009-09-11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717B67-5AA3-4B3F-AD40-0FAE7F0FE78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1D0DD8-BB34-432B-A611-B05A901DE989}" type="datetimeFigureOut">
              <a:rPr lang="pl-PL" smtClean="0"/>
              <a:t>2009-09-11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717B67-5AA3-4B3F-AD40-0FAE7F0FE78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1D0DD8-BB34-432B-A611-B05A901DE989}" type="datetimeFigureOut">
              <a:rPr lang="pl-PL" smtClean="0"/>
              <a:t>2009-09-11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717B67-5AA3-4B3F-AD40-0FAE7F0FE78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olny kształt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Dowolny kształt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Dowolny kształt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Dowolny kształt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Dowolny kształt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Dowolny kształt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Dowolny kształt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Dowolny kształt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Dowolny kształt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Dowolny kształt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Dowolny kształt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Dowolny kształt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Dowolny kształt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Dowolny kształt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1D0DD8-BB34-432B-A611-B05A901DE989}" type="datetimeFigureOut">
              <a:rPr lang="pl-PL" smtClean="0"/>
              <a:t>2009-09-11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717B67-5AA3-4B3F-AD40-0FAE7F0FE78C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ostokąt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1D0DD8-BB34-432B-A611-B05A901DE989}" type="datetimeFigureOut">
              <a:rPr lang="pl-PL" smtClean="0"/>
              <a:t>2009-09-11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717B67-5AA3-4B3F-AD40-0FAE7F0FE78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ostokąt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1D0DD8-BB34-432B-A611-B05A901DE989}" type="datetimeFigureOut">
              <a:rPr lang="pl-PL" smtClean="0"/>
              <a:t>2009-09-11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717B67-5AA3-4B3F-AD40-0FAE7F0FE78C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Prostokąt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ostokąt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Prostokąt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Prostokąt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Prostokąt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rostokąt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Prostokąt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1D0DD8-BB34-432B-A611-B05A901DE989}" type="datetimeFigureOut">
              <a:rPr lang="pl-PL" smtClean="0"/>
              <a:t>2009-09-11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717B67-5AA3-4B3F-AD40-0FAE7F0FE78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1D0DD8-BB34-432B-A611-B05A901DE989}" type="datetimeFigureOut">
              <a:rPr lang="pl-PL" smtClean="0"/>
              <a:t>2009-09-11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717B67-5AA3-4B3F-AD40-0FAE7F0FE78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1D0DD8-BB34-432B-A611-B05A901DE989}" type="datetimeFigureOut">
              <a:rPr lang="pl-PL" smtClean="0"/>
              <a:t>2009-09-11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717B67-5AA3-4B3F-AD40-0FAE7F0FE78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Łącznik prosty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Łącznik prosty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Łącznik prosty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Łącznik prosty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E1D0DD8-BB34-432B-A611-B05A901DE989}" type="datetimeFigureOut">
              <a:rPr lang="pl-PL" smtClean="0"/>
              <a:t>2009-09-11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D717B67-5AA3-4B3F-AD40-0FAE7F0FE78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Prostokąt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Prostokąt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Prostokąt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E1D0DD8-BB34-432B-A611-B05A901DE989}" type="datetimeFigureOut">
              <a:rPr lang="pl-PL" smtClean="0"/>
              <a:t>2009-09-11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D717B67-5AA3-4B3F-AD40-0FAE7F0FE78C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28662" y="3714752"/>
            <a:ext cx="7772400" cy="1975104"/>
          </a:xfrm>
        </p:spPr>
        <p:txBody>
          <a:bodyPr/>
          <a:lstStyle/>
          <a:p>
            <a:r>
              <a:rPr lang="pl-PL" sz="4800" dirty="0" smtClean="0"/>
              <a:t>CZYNNIKI TRAFNEGO WYBORU ZAWODU</a:t>
            </a:r>
            <a:endParaRPr lang="pl-PL" sz="4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CZYNNIKI TRAFNEGO WYBORU ZAWODU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r>
              <a:rPr lang="pl-PL" dirty="0" smtClean="0"/>
              <a:t>POZNAJ SIEBIE</a:t>
            </a:r>
          </a:p>
          <a:p>
            <a:endParaRPr lang="pl-PL" dirty="0" smtClean="0"/>
          </a:p>
          <a:p>
            <a:r>
              <a:rPr lang="pl-PL" dirty="0" smtClean="0"/>
              <a:t>POZNAJ ZAWODY</a:t>
            </a:r>
          </a:p>
          <a:p>
            <a:endParaRPr lang="pl-PL" dirty="0" smtClean="0"/>
          </a:p>
          <a:p>
            <a:r>
              <a:rPr lang="pl-PL" dirty="0" smtClean="0"/>
              <a:t>POZNAJ ŚCIEŻKI EDUKACJI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POZNAJ SIEBIE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ZAINTERESOWANIA</a:t>
            </a:r>
          </a:p>
          <a:p>
            <a:r>
              <a:rPr lang="pl-PL" dirty="0" smtClean="0"/>
              <a:t>UZDOLNIENIA</a:t>
            </a:r>
          </a:p>
          <a:p>
            <a:r>
              <a:rPr lang="pl-PL" dirty="0" smtClean="0"/>
              <a:t>TEMPERAMENT</a:t>
            </a:r>
          </a:p>
          <a:p>
            <a:r>
              <a:rPr lang="pl-PL" dirty="0" smtClean="0"/>
              <a:t>UMIEJĘTNOŚCI</a:t>
            </a:r>
          </a:p>
          <a:p>
            <a:r>
              <a:rPr lang="pl-PL" dirty="0" smtClean="0"/>
              <a:t>OSOBOWOŚĆ</a:t>
            </a:r>
          </a:p>
          <a:p>
            <a:r>
              <a:rPr lang="pl-PL" dirty="0" smtClean="0"/>
              <a:t>STAN ZDROWIA</a:t>
            </a:r>
          </a:p>
          <a:p>
            <a:r>
              <a:rPr lang="pl-PL" dirty="0" smtClean="0"/>
              <a:t>WIEDZA SZKOLNA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POZNAJ ZAWODY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500174"/>
            <a:ext cx="7772400" cy="5143536"/>
          </a:xfrm>
        </p:spPr>
        <p:txBody>
          <a:bodyPr>
            <a:normAutofit/>
          </a:bodyPr>
          <a:lstStyle/>
          <a:p>
            <a:r>
              <a:rPr lang="pl-PL" dirty="0" smtClean="0"/>
              <a:t>INFORMACJE O ZAWODACH</a:t>
            </a:r>
          </a:p>
          <a:p>
            <a:r>
              <a:rPr lang="pl-PL" dirty="0" smtClean="0"/>
              <a:t>ŚRODOWISKO PRACY</a:t>
            </a:r>
          </a:p>
          <a:p>
            <a:r>
              <a:rPr lang="pl-PL" dirty="0" smtClean="0"/>
              <a:t>ZADANIA I CZYNNOŚCI</a:t>
            </a:r>
          </a:p>
          <a:p>
            <a:r>
              <a:rPr lang="pl-PL" dirty="0" smtClean="0"/>
              <a:t>NARZĘDZIA PRACY</a:t>
            </a:r>
          </a:p>
          <a:p>
            <a:r>
              <a:rPr lang="pl-PL" dirty="0" smtClean="0"/>
              <a:t>STANOWISKO PRACY</a:t>
            </a:r>
          </a:p>
          <a:p>
            <a:r>
              <a:rPr lang="pl-PL" dirty="0" smtClean="0"/>
              <a:t>MOŻLIWOŚCI ZATRUDNIENIA</a:t>
            </a:r>
          </a:p>
          <a:p>
            <a:r>
              <a:rPr lang="pl-PL" dirty="0" smtClean="0"/>
              <a:t>ZAROBKI</a:t>
            </a:r>
          </a:p>
          <a:p>
            <a:r>
              <a:rPr lang="pl-PL" dirty="0" smtClean="0"/>
              <a:t>STAN ZDROWIA</a:t>
            </a:r>
          </a:p>
          <a:p>
            <a:r>
              <a:rPr lang="pl-PL" dirty="0" smtClean="0"/>
              <a:t>WIEDZA SZKOLNA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POZNAJ ŚCIEŻKI EDUKACJI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SYSTEM SZKOLNY</a:t>
            </a:r>
          </a:p>
          <a:p>
            <a:r>
              <a:rPr lang="pl-PL" dirty="0" smtClean="0"/>
              <a:t>MOŻLIWOŚCI ZDOBYCIA KWALIFIKACJI ZAWODOWYCH</a:t>
            </a:r>
          </a:p>
          <a:p>
            <a:r>
              <a:rPr lang="pl-PL" dirty="0" smtClean="0"/>
              <a:t>MOŻLIWOŚCI PRZEKWALIFIKOWANIA</a:t>
            </a:r>
          </a:p>
          <a:p>
            <a:r>
              <a:rPr lang="pl-PL" dirty="0" smtClean="0"/>
              <a:t>MOŻLIWOŚCI PODNOSZENIA KWALIFIKACJI ZAWODOWYCH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18</TotalTime>
  <Words>62</Words>
  <Application>Microsoft Office PowerPoint</Application>
  <PresentationFormat>Pokaz na ekranie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Metro</vt:lpstr>
      <vt:lpstr>CZYNNIKI TRAFNEGO WYBORU ZAWODU</vt:lpstr>
      <vt:lpstr>CZYNNIKI TRAFNEGO WYBORU ZAWODU</vt:lpstr>
      <vt:lpstr>POZNAJ SIEBIE</vt:lpstr>
      <vt:lpstr>POZNAJ ZAWODY</vt:lpstr>
      <vt:lpstr>POZNAJ ŚCIEŻKI EDUKACJI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CZYNNIKI TRAFNEGO WYBORU ZAWODU</dc:title>
  <dc:creator>osrodek</dc:creator>
  <cp:lastModifiedBy>osrodek</cp:lastModifiedBy>
  <cp:revision>2</cp:revision>
  <dcterms:created xsi:type="dcterms:W3CDTF">2009-09-11T11:00:57Z</dcterms:created>
  <dcterms:modified xsi:type="dcterms:W3CDTF">2009-09-11T11:19:47Z</dcterms:modified>
</cp:coreProperties>
</file>