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5" r:id="rId17"/>
    <p:sldId id="274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6D0133-7E3F-4FDE-821E-DCBE4AAE6C71}" type="datetimeFigureOut">
              <a:rPr lang="pl-PL" smtClean="0"/>
              <a:pPr/>
              <a:t>2009-04-07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8DBAA1-DE46-4AAC-AF4E-1F34D4DC30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6D0133-7E3F-4FDE-821E-DCBE4AAE6C71}" type="datetimeFigureOut">
              <a:rPr lang="pl-PL" smtClean="0"/>
              <a:pPr/>
              <a:t>2009-04-07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8DBAA1-DE46-4AAC-AF4E-1F34D4DC30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6D0133-7E3F-4FDE-821E-DCBE4AAE6C71}" type="datetimeFigureOut">
              <a:rPr lang="pl-PL" smtClean="0"/>
              <a:pPr/>
              <a:t>2009-04-07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8DBAA1-DE46-4AAC-AF4E-1F34D4DC30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6D0133-7E3F-4FDE-821E-DCBE4AAE6C71}" type="datetimeFigureOut">
              <a:rPr lang="pl-PL" smtClean="0"/>
              <a:pPr/>
              <a:t>2009-04-07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8DBAA1-DE46-4AAC-AF4E-1F34D4DC30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6D0133-7E3F-4FDE-821E-DCBE4AAE6C71}" type="datetimeFigureOut">
              <a:rPr lang="pl-PL" smtClean="0"/>
              <a:pPr/>
              <a:t>2009-04-07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8DBAA1-DE46-4AAC-AF4E-1F34D4DC30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6D0133-7E3F-4FDE-821E-DCBE4AAE6C71}" type="datetimeFigureOut">
              <a:rPr lang="pl-PL" smtClean="0"/>
              <a:pPr/>
              <a:t>2009-04-07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8DBAA1-DE46-4AAC-AF4E-1F34D4DC30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6D0133-7E3F-4FDE-821E-DCBE4AAE6C71}" type="datetimeFigureOut">
              <a:rPr lang="pl-PL" smtClean="0"/>
              <a:pPr/>
              <a:t>2009-04-07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8DBAA1-DE46-4AAC-AF4E-1F34D4DC30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6D0133-7E3F-4FDE-821E-DCBE4AAE6C71}" type="datetimeFigureOut">
              <a:rPr lang="pl-PL" smtClean="0"/>
              <a:pPr/>
              <a:t>2009-04-07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8DBAA1-DE46-4AAC-AF4E-1F34D4DC30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6D0133-7E3F-4FDE-821E-DCBE4AAE6C71}" type="datetimeFigureOut">
              <a:rPr lang="pl-PL" smtClean="0"/>
              <a:pPr/>
              <a:t>2009-04-07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8DBAA1-DE46-4AAC-AF4E-1F34D4DC30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16D0133-7E3F-4FDE-821E-DCBE4AAE6C71}" type="datetimeFigureOut">
              <a:rPr lang="pl-PL" smtClean="0"/>
              <a:pPr/>
              <a:t>2009-04-07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8DBAA1-DE46-4AAC-AF4E-1F34D4DC30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6D0133-7E3F-4FDE-821E-DCBE4AAE6C71}" type="datetimeFigureOut">
              <a:rPr lang="pl-PL" smtClean="0"/>
              <a:pPr/>
              <a:t>2009-04-07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8DBAA1-DE46-4AAC-AF4E-1F34D4DC30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16D0133-7E3F-4FDE-821E-DCBE4AAE6C71}" type="datetimeFigureOut">
              <a:rPr lang="pl-PL" smtClean="0"/>
              <a:pPr/>
              <a:t>2009-04-07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48DBAA1-DE46-4AAC-AF4E-1F34D4DC303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6000" dirty="0" smtClean="0"/>
              <a:t>AUTOPREZENTACJA</a:t>
            </a:r>
            <a:endParaRPr lang="pl-PL" sz="6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Jak Cię widzą, tak Cię piszą.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86346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Biżuteria:</a:t>
            </a:r>
          </a:p>
          <a:p>
            <a:pPr>
              <a:buNone/>
            </a:pPr>
            <a:r>
              <a:rPr lang="pl-PL" dirty="0" smtClean="0"/>
              <a:t>Dozwolona jest obrączka oraz zegarek. Rezygnujemy z kolczyków, łańcuchów czy sygnetu.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Higiena:</a:t>
            </a:r>
          </a:p>
          <a:p>
            <a:pPr>
              <a:buNone/>
            </a:pPr>
            <a:r>
              <a:rPr lang="pl-PL" dirty="0" smtClean="0"/>
              <a:t>Bardzo ważna jest estetyka dłoni – czyste, przycięte paznokcie robią pozytywne wrażenie. Panowie muszą również zadbać o schludność fryzury a ponadto idą na rozmowę ogoleni. Jeśli noszą zarost, musi być koniecznie zadbany.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Kreowanie wizerunku panów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00660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Uważaj na drogie gadżety, sexy i modny wygląd ponieważ możesz zasugerować, że nie praca Cię interesuje lecz wygląd. 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Dopasowanie ubioru do okazji świadczy o szacunku dla rozmówcy oraz obowiązujących norm i obyczajów.</a:t>
            </a:r>
          </a:p>
          <a:p>
            <a:endParaRPr lang="pl-PL" dirty="0" smtClean="0"/>
          </a:p>
          <a:p>
            <a:r>
              <a:rPr lang="pl-PL" dirty="0" smtClean="0"/>
              <a:t>Dopasowanie ubioru do stylu w firmie świadczy o Twoim wyczuciu oraz tworzy złudzenie dopasowania – tak jak byś już tam pracował od dawna.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Autoprezentacja przez ubiór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Kontakt wzrokowy:</a:t>
            </a:r>
          </a:p>
          <a:p>
            <a:pPr>
              <a:buNone/>
            </a:pPr>
            <a:endParaRPr lang="pl-PL" b="1" dirty="0" smtClean="0"/>
          </a:p>
          <a:p>
            <a:r>
              <a:rPr lang="pl-PL" dirty="0" smtClean="0"/>
              <a:t>Częste spojrzenia w kierunku pracodawcy świadczą o sympatii, dobrym nastroju, otwarciu w stosunku do rozmówcy oraz o szacunku i uznaniu rozmówcy.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Unikanie kontaktu wzrokowego kojarzy się z lękliwością, brakiem pewności siebie, nieszczerością.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Mowa ciała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smtClean="0"/>
              <a:t>Kontakt wzrokowy:</a:t>
            </a:r>
          </a:p>
          <a:p>
            <a:pPr>
              <a:buNone/>
            </a:pPr>
            <a:endParaRPr lang="pl-PL" b="1" dirty="0" smtClean="0"/>
          </a:p>
          <a:p>
            <a:r>
              <a:rPr lang="pl-PL" dirty="0" smtClean="0"/>
              <a:t>Spoglądaj na rozmówcę przez około 70% rozmowy, ale w krótkich odcinkach, unikaj wpatrywania się prosto w oczy.</a:t>
            </a:r>
          </a:p>
          <a:p>
            <a:pPr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Mowa ciała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smtClean="0"/>
              <a:t>Uścisk dłoni:</a:t>
            </a:r>
          </a:p>
          <a:p>
            <a:pPr>
              <a:buNone/>
            </a:pPr>
            <a:endParaRPr lang="pl-PL" b="1" dirty="0" smtClean="0"/>
          </a:p>
          <a:p>
            <a:r>
              <a:rPr lang="pl-PL" dirty="0" smtClean="0"/>
              <a:t>Nie miażdżyć ręki rozmówcy, nie podawać „śniętej ryby”.</a:t>
            </a:r>
          </a:p>
          <a:p>
            <a:endParaRPr lang="pl-PL" dirty="0" smtClean="0"/>
          </a:p>
          <a:p>
            <a:r>
              <a:rPr lang="pl-PL" dirty="0" smtClean="0"/>
              <a:t>Pewnie podaj rękę rozmówcy.</a:t>
            </a:r>
          </a:p>
          <a:p>
            <a:pPr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Mowa ciała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64999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 smtClean="0"/>
              <a:t>Postawa: 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Wejdź pewnym krokiem na spotkanie, wyprostowany, raczej energiczny niż powolny.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Usiądź prosto na krześle, nie pochylaj się.</a:t>
            </a:r>
          </a:p>
          <a:p>
            <a:endParaRPr lang="pl-PL" dirty="0" smtClean="0"/>
          </a:p>
          <a:p>
            <a:r>
              <a:rPr lang="pl-PL" dirty="0" smtClean="0"/>
              <a:t>Siedź spokojnie, nie na brzeżku krzesła – to sprawia wrażenie, że kandydat tylko czeka, żeby uciec z pracy, o którą się właśnie stara.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Mowa ciała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smtClean="0"/>
              <a:t>Odległość od rozmówcy:</a:t>
            </a:r>
          </a:p>
          <a:p>
            <a:pPr>
              <a:buNone/>
            </a:pPr>
            <a:endParaRPr lang="pl-PL" b="1" dirty="0" smtClean="0"/>
          </a:p>
          <a:p>
            <a:r>
              <a:rPr lang="pl-PL" dirty="0" smtClean="0"/>
              <a:t>Utrzymuj właściwy poziom bliskości by nie naruszyć sfery intymnej rozmówcy oraz taką by nie stracić z nim kontaktu wzrokowego.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Mowa ciała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Ton i barwa głosu:</a:t>
            </a:r>
          </a:p>
          <a:p>
            <a:pPr>
              <a:buNone/>
            </a:pPr>
            <a:endParaRPr lang="pl-PL" b="1" dirty="0" smtClean="0"/>
          </a:p>
          <a:p>
            <a:r>
              <a:rPr lang="pl-PL" dirty="0" smtClean="0"/>
              <a:t>Przestrzegaj zasady dopasowania się do głośności i tempa wypowiedzi rozmówcy.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Mów wyraźnie i spokojnie. Panuj nad oddechem oraz unikaj piskliwego głosu.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Mowa ciała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57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Gesty:</a:t>
            </a:r>
          </a:p>
          <a:p>
            <a:r>
              <a:rPr lang="pl-PL" dirty="0" smtClean="0"/>
              <a:t>Kontroluj takie odruchy jak walenie palcami w stół czy bawienie się długopisem. Unikaj nadmiernej gestykulacji.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Pamiętaj, Twoje gesty dużo mówią o Tobie: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Wyprostowany chód → pewność siebie.</a:t>
            </a:r>
          </a:p>
          <a:p>
            <a:pPr marL="3052763" indent="-2943225">
              <a:buNone/>
            </a:pPr>
            <a:r>
              <a:rPr lang="pl-PL" dirty="0" smtClean="0"/>
              <a:t>Kiwanie głową → akceptacja, potwierdzenie                     uważnego słuchania.</a:t>
            </a:r>
          </a:p>
          <a:p>
            <a:pPr>
              <a:buNone/>
            </a:pP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Mowa ciała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0" indent="-4462463">
              <a:buNone/>
            </a:pPr>
            <a:r>
              <a:rPr lang="pl-PL" dirty="0" smtClean="0"/>
              <a:t>Palce bębniące po stole → lekceważenie, pośpiech.</a:t>
            </a:r>
          </a:p>
          <a:p>
            <a:pPr marL="4572000" indent="-4462463">
              <a:buNone/>
            </a:pPr>
            <a:r>
              <a:rPr lang="pl-PL" dirty="0" smtClean="0"/>
              <a:t>Poprawianie włosów → brak pewności siebie.</a:t>
            </a:r>
          </a:p>
          <a:p>
            <a:pPr marL="4572000" indent="-4462463">
              <a:buNone/>
            </a:pPr>
            <a:r>
              <a:rPr lang="pl-PL" dirty="0" smtClean="0"/>
              <a:t>Przechylanie głowy → zainteresowanie.</a:t>
            </a:r>
          </a:p>
          <a:p>
            <a:pPr marL="4572000" indent="-4462463">
              <a:buNone/>
            </a:pPr>
            <a:r>
              <a:rPr lang="pl-PL" dirty="0" smtClean="0"/>
              <a:t>Obgryzanie paznokci → zdenerwowanie.</a:t>
            </a:r>
          </a:p>
          <a:p>
            <a:pPr marL="4483100" indent="-4373563">
              <a:buNone/>
            </a:pPr>
            <a:r>
              <a:rPr lang="pl-PL" dirty="0" smtClean="0"/>
              <a:t>Stopy oparte o podłoże → pewność siebie, spokój.</a:t>
            </a:r>
          </a:p>
          <a:p>
            <a:pPr marL="4483100" indent="-4373563">
              <a:buNone/>
            </a:pPr>
            <a:r>
              <a:rPr lang="pl-PL" dirty="0" smtClean="0"/>
              <a:t>Garbienie się → brak motywacji do kontaktu.</a:t>
            </a:r>
          </a:p>
          <a:p>
            <a:pPr marL="4483100" indent="-4373563">
              <a:buNone/>
            </a:pPr>
            <a:r>
              <a:rPr lang="pl-PL" dirty="0" smtClean="0"/>
              <a:t>Otwarte dłonie → szczerość, otwartość.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Mowa ciała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Informacje o człowieku pochodzą:</a:t>
            </a:r>
          </a:p>
          <a:p>
            <a:pPr algn="ctr">
              <a:buNone/>
            </a:pPr>
            <a:endParaRPr lang="pl-PL" b="1" dirty="0" smtClean="0"/>
          </a:p>
          <a:p>
            <a:r>
              <a:rPr lang="pl-PL" dirty="0" smtClean="0"/>
              <a:t>w 55% z tego CO widać (wygląd)</a:t>
            </a:r>
          </a:p>
          <a:p>
            <a:endParaRPr lang="pl-PL" dirty="0" smtClean="0"/>
          </a:p>
          <a:p>
            <a:r>
              <a:rPr lang="pl-PL" dirty="0" smtClean="0"/>
              <a:t>35% z tego JAK słychać (ton głosu)</a:t>
            </a:r>
          </a:p>
          <a:p>
            <a:endParaRPr lang="pl-PL" dirty="0" smtClean="0"/>
          </a:p>
          <a:p>
            <a:r>
              <a:rPr lang="pl-PL" dirty="0" smtClean="0"/>
              <a:t>10% z tego CO słychać (użyte słowa).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Autoprezentacja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571612"/>
            <a:ext cx="8329642" cy="4857784"/>
          </a:xfrm>
        </p:spPr>
        <p:txBody>
          <a:bodyPr/>
          <a:lstStyle/>
          <a:p>
            <a:r>
              <a:rPr lang="pl-PL" dirty="0" smtClean="0"/>
              <a:t>Uśmiechaj się i sprawiaj wrażenie zainteresowanego.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Nie przyjmuj postawy: „przepraszam, że żyję”.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Bądź pewny siebie, ale nie zarozumiały.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W czasie rozmowy nie pal nawet jeśli otrzymasz pozwolenie.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Autoprezentacja - wskazówki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Jak widać wiedzę niesie nam przede wszystkim </a:t>
            </a:r>
            <a:r>
              <a:rPr lang="pl-PL" b="1" dirty="0" smtClean="0"/>
              <a:t>przekaz niewerbalny</a:t>
            </a:r>
            <a:r>
              <a:rPr lang="pl-PL" dirty="0" smtClean="0"/>
              <a:t>.</a:t>
            </a:r>
          </a:p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Dlatego właśnie tak ważne jest, aby do rozmowy kwalifikacyjnej przygotować się nie tylko merytorycznie, ale również estetycznie.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Autoprezentacja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 smtClean="0"/>
              <a:t>Przekaz niewerbalny:</a:t>
            </a:r>
          </a:p>
          <a:p>
            <a:pPr>
              <a:buNone/>
            </a:pPr>
            <a:endParaRPr lang="pl-PL" b="1" dirty="0" smtClean="0"/>
          </a:p>
          <a:p>
            <a:r>
              <a:rPr lang="pl-PL" dirty="0" smtClean="0"/>
              <a:t>Wygląd zewnętrzny</a:t>
            </a:r>
          </a:p>
          <a:p>
            <a:r>
              <a:rPr lang="pl-PL" dirty="0" smtClean="0"/>
              <a:t>Poruszanie się, postawa</a:t>
            </a:r>
          </a:p>
          <a:p>
            <a:r>
              <a:rPr lang="pl-PL" dirty="0" smtClean="0"/>
              <a:t>Witanie się</a:t>
            </a:r>
          </a:p>
          <a:p>
            <a:r>
              <a:rPr lang="pl-PL" dirty="0" smtClean="0"/>
              <a:t>Mimika</a:t>
            </a:r>
          </a:p>
          <a:p>
            <a:r>
              <a:rPr lang="pl-PL" dirty="0" smtClean="0"/>
              <a:t>Operowanie głosem</a:t>
            </a:r>
          </a:p>
          <a:p>
            <a:r>
              <a:rPr lang="pl-PL" dirty="0" smtClean="0"/>
              <a:t>Dystans przestrzenny</a:t>
            </a:r>
          </a:p>
          <a:p>
            <a:r>
              <a:rPr lang="pl-PL" dirty="0" smtClean="0"/>
              <a:t>Sposób siedzenia</a:t>
            </a:r>
          </a:p>
          <a:p>
            <a:r>
              <a:rPr lang="pl-PL" dirty="0" smtClean="0"/>
              <a:t>Gestykulacja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Autoprezentacja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285860"/>
            <a:ext cx="8401080" cy="5072098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to nic innego, jak strategiczne przekazanie informacji o sobie innym. Nie chodzi o udawanie kogoś, kim się nie jest. Kiedy spotykamy się z kimś, na czyjej opinii nam zależy, staramy się w rozmowie wspomnieć o faktach, które stawiają nas w dobrym świetle. Przywiązujemy szczególną uwagę do naszego wyglądu zewnętrznego.</a:t>
            </a:r>
          </a:p>
          <a:p>
            <a:endParaRPr lang="pl-PL" dirty="0" smtClean="0"/>
          </a:p>
          <a:p>
            <a:r>
              <a:rPr lang="pl-PL" dirty="0" smtClean="0"/>
              <a:t>nie wolno jednak zapomnieć o własnym ja. Nasz wizerunek musi być </a:t>
            </a:r>
            <a:r>
              <a:rPr lang="pl-PL" b="1" dirty="0" smtClean="0"/>
              <a:t>prawdziwy, wiarygodny i spójny.</a:t>
            </a:r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Autoprezentacja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Strój dla pań:</a:t>
            </a:r>
          </a:p>
          <a:p>
            <a:pPr>
              <a:buNone/>
            </a:pPr>
            <a:r>
              <a:rPr lang="pl-PL" dirty="0" smtClean="0"/>
              <a:t>Kostium lub garsonka to dla kobiety strój absolutnie podstawowy. Wybieramy kolory spokojne (szary, granat). Zawsze zakrywamy nogi – rajstopy czy pończochy są obowiązkowe. Dobieramy odpowiednio obuwie oraz niezbyt dużą torebkę.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Włosy:</a:t>
            </a:r>
          </a:p>
          <a:p>
            <a:pPr>
              <a:buNone/>
            </a:pPr>
            <a:r>
              <a:rPr lang="pl-PL" dirty="0" smtClean="0"/>
              <a:t>Fryzura ma być gładka i skromna. Jeśli farbujemy włosy, należy zadbać, aby nie były widoczne odrosty. Włosy </a:t>
            </a:r>
            <a:r>
              <a:rPr lang="pl-PL" dirty="0" smtClean="0">
                <a:latin typeface="+mj-lt"/>
              </a:rPr>
              <a:t>zawsze świeże</a:t>
            </a:r>
            <a:r>
              <a:rPr lang="pl-PL" dirty="0" smtClean="0">
                <a:latin typeface="+mj-lt"/>
              </a:rPr>
              <a:t>.</a:t>
            </a:r>
            <a:r>
              <a:rPr lang="pl-PL" sz="2800" dirty="0" smtClean="0">
                <a:latin typeface="+mj-lt"/>
                <a:cs typeface="Times New Roman" pitchFamily="18" charset="0"/>
              </a:rPr>
              <a:t> Włosy nie powinny zakrywać twarzy. </a:t>
            </a:r>
            <a:endParaRPr lang="pl-PL" sz="2800" dirty="0" smtClean="0">
              <a:latin typeface="+mj-lt"/>
              <a:cs typeface="Times New Roman" pitchFamily="18" charset="0"/>
            </a:endParaRPr>
          </a:p>
          <a:p>
            <a:pPr>
              <a:buNone/>
            </a:pPr>
            <a:r>
              <a:rPr lang="pl-PL" sz="2800" smtClean="0">
                <a:latin typeface="+mj-lt"/>
                <a:cs typeface="Times New Roman" pitchFamily="18" charset="0"/>
              </a:rPr>
              <a:t> </a:t>
            </a:r>
            <a:r>
              <a:rPr lang="pl-PL" sz="2800" smtClean="0">
                <a:latin typeface="+mj-lt"/>
                <a:cs typeface="Times New Roman" pitchFamily="18" charset="0"/>
              </a:rPr>
              <a:t>  Zachowujemy </a:t>
            </a:r>
            <a:r>
              <a:rPr lang="pl-PL" sz="2800" dirty="0" smtClean="0">
                <a:latin typeface="+mj-lt"/>
                <a:cs typeface="Times New Roman" pitchFamily="18" charset="0"/>
              </a:rPr>
              <a:t>umiar w perfumach. </a:t>
            </a:r>
            <a:endParaRPr lang="pl-PL" dirty="0" smtClean="0">
              <a:latin typeface="+mj-lt"/>
            </a:endParaRP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Kreowanie wizerunku pań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Makijaż:</a:t>
            </a:r>
          </a:p>
          <a:p>
            <a:pPr>
              <a:buNone/>
            </a:pPr>
            <a:r>
              <a:rPr lang="pl-PL" dirty="0" smtClean="0"/>
              <a:t>Ledwie widoczny, podkreślający jedynie, że kobieta jest zadbana i świeża.</a:t>
            </a:r>
          </a:p>
          <a:p>
            <a:endParaRPr lang="pl-PL" dirty="0" smtClean="0"/>
          </a:p>
          <a:p>
            <a:r>
              <a:rPr lang="pl-PL" dirty="0" smtClean="0"/>
              <a:t>Manicure:</a:t>
            </a:r>
          </a:p>
          <a:p>
            <a:pPr>
              <a:buNone/>
            </a:pPr>
            <a:r>
              <a:rPr lang="pl-PL" dirty="0" smtClean="0"/>
              <a:t>Dbamy przede wszystkim o czystość paznokci. Jeśli chcemy je pomalować, to na pewno delikatnie i w jasnych odcieniach.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Kreowanie wizerunku pań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Biżuteria:</a:t>
            </a:r>
          </a:p>
          <a:p>
            <a:pPr>
              <a:buNone/>
            </a:pPr>
            <a:r>
              <a:rPr lang="pl-PL" dirty="0" smtClean="0"/>
              <a:t>Kierujemy się zasadą minimalizmu. Unikamy akcesoriów zbyt dużych czy przyciągających uwagę. Wybieramy nieduże kolczyki, skromny łańcuszek czy zegarek.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Kreowanie wizerunku pań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Strój dla panów:</a:t>
            </a:r>
          </a:p>
          <a:p>
            <a:pPr>
              <a:buNone/>
            </a:pPr>
            <a:r>
              <a:rPr lang="pl-PL" dirty="0" smtClean="0"/>
              <a:t>Panowie przeważnie ubierają garnitur w kolorze szarym lub granatowym. Jeśli praca nie wymaga stroju oficjalnego, wystarczą czyste spodnie, sportowa koszula i marynarka. Zasadą naczelną pozostaje schludność.  Do stroju dobieramy buty, ewentualnie teczkę na dokumenty.</a:t>
            </a:r>
          </a:p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Kreowanie wizerunku panów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193</TotalTime>
  <Words>828</Words>
  <Application>Microsoft Office PowerPoint</Application>
  <PresentationFormat>Pokaz na ekranie (4:3)</PresentationFormat>
  <Paragraphs>130</Paragraphs>
  <Slides>20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Hol</vt:lpstr>
      <vt:lpstr>AUTOPREZENTACJA</vt:lpstr>
      <vt:lpstr>Autoprezentacja</vt:lpstr>
      <vt:lpstr>Autoprezentacja</vt:lpstr>
      <vt:lpstr>Autoprezentacja</vt:lpstr>
      <vt:lpstr>Autoprezentacja</vt:lpstr>
      <vt:lpstr>Kreowanie wizerunku pań</vt:lpstr>
      <vt:lpstr>Kreowanie wizerunku pań</vt:lpstr>
      <vt:lpstr>Kreowanie wizerunku pań</vt:lpstr>
      <vt:lpstr>Kreowanie wizerunku panów</vt:lpstr>
      <vt:lpstr>Kreowanie wizerunku panów</vt:lpstr>
      <vt:lpstr>Autoprezentacja przez ubiór</vt:lpstr>
      <vt:lpstr>Mowa ciała</vt:lpstr>
      <vt:lpstr>Mowa ciała</vt:lpstr>
      <vt:lpstr>Mowa ciała</vt:lpstr>
      <vt:lpstr>Mowa ciała</vt:lpstr>
      <vt:lpstr>Mowa ciała</vt:lpstr>
      <vt:lpstr>Mowa ciała</vt:lpstr>
      <vt:lpstr>Mowa ciała</vt:lpstr>
      <vt:lpstr>Mowa ciała</vt:lpstr>
      <vt:lpstr>Autoprezentacja - wskazówki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AUTOPREZENTACJA</dc:title>
  <dc:creator>osrodek</dc:creator>
  <cp:lastModifiedBy>osrodek</cp:lastModifiedBy>
  <cp:revision>22</cp:revision>
  <dcterms:created xsi:type="dcterms:W3CDTF">2009-03-17T12:25:24Z</dcterms:created>
  <dcterms:modified xsi:type="dcterms:W3CDTF">2009-04-07T11:02:41Z</dcterms:modified>
</cp:coreProperties>
</file>