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651850-928E-4418-B6CB-3772F103972F}" type="datetimeFigureOut">
              <a:rPr lang="pl-PL" smtClean="0"/>
              <a:pPr/>
              <a:t>2010-04-12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DAFA87-D134-4895-9CA4-72D5BCACD7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5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Właściciel gospodarstwa agroturystycznego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7772400" cy="2811071"/>
          </a:xfrm>
        </p:spPr>
        <p:txBody>
          <a:bodyPr/>
          <a:lstStyle/>
          <a:p>
            <a:endParaRPr lang="pl-PL" dirty="0" smtClean="0"/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AGROTURYSTYKA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jest coraz modniejsza i przez wielu ekspertów uznawana za największą szansę na przyciągnięcie do Polski zagranicznych turystów.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 advClick="0" advTm="5000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Jakością hoteli, stanem dróg i w ogóle infrastruktury raczej świata nie zawojujemy, ale mlekiem prosto od krowy, własnym chlebem, wspaniałymi, nieskażonymi terenami i gościnnością-owszem!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 advClick="0" advTm="5000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928926" y="1643050"/>
            <a:ext cx="5565787" cy="4143404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Znudzeni śródziemnomorskimi plażami i alpejskimi stokami turyści mają ochotę na zupełnie nowe wrażenia: kontakt z naturą, odpoczynek w rodzinnej atmosferze, domowe jedzenie, ba- nawet na udział w pracach rolniczych.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Stworzenie gospodarstwa agroturystycznego i jego prowadzenie tylko z pozoru wydaje się proste. Nie wystarczy wyremontować dom i opracować atrakcyjny jadłospis dla gości.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Trzeba jeszcze odpowiednio się zareklamować, zadbać o dodatkowe atrakcje dla turystów, umieć się z nimi porozumieć w języku obcym, a na koniec- umiejętnie rozliczyć się z Urzędem Skarbowym.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 advClick="0" advTm="5000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85918" y="1857364"/>
            <a:ext cx="6708795" cy="285752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Właściciel czy też zarządca gospodarstwa agroturystycznego musi bowiem być człowiekiem-orkiestrą, bo rzadko stać go na zatrudnienie wykwalifikowanych kucharzy, pokojówek, konserwatorów, instruktorów, księgowych czy tłumaczy.</a:t>
            </a:r>
            <a:endParaRPr lang="pl-PL" sz="2400" dirty="0"/>
          </a:p>
        </p:txBody>
      </p:sp>
    </p:spTree>
  </p:cSld>
  <p:clrMapOvr>
    <a:masterClrMapping/>
  </p:clrMapOvr>
  <p:transition spd="med" advClick="0" advTm="500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Otwartość na innych ludzi,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Tolerancyjność,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Życzliwość,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Pomysłowość,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Oryginalność myślenia,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Znajomość języka obcego.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Jakie cechy są w tej pracy niezbędne?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Zapewne tak, lecz szanse na sukces w nim mają wyłącznie ludzie dobrze przygotowani, nastawieni na stała pracę, a nie na błyskawiczny zysk.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Wszechstronne wykształcenie i stałe uzupełnianie oraz poszerzanie kwalifikacji jest w tym przypadku absolutnie niezbędne.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 jest to zawód z przyszłością?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246</Words>
  <Application>Microsoft Office PowerPoint</Application>
  <PresentationFormat>Pokaz na ekranie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Właściciel gospodarstwa agroturystycznego</vt:lpstr>
      <vt:lpstr> </vt:lpstr>
      <vt:lpstr> </vt:lpstr>
      <vt:lpstr> </vt:lpstr>
      <vt:lpstr> </vt:lpstr>
      <vt:lpstr> </vt:lpstr>
      <vt:lpstr>Jakie cechy są w tej pracy niezbędne?</vt:lpstr>
      <vt:lpstr>Czy jest to zawód z przyszłością?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Właściciel gospodarstwa agroturystycznego</dc:title>
  <dc:creator>Osrodek</dc:creator>
  <cp:lastModifiedBy>osrodek</cp:lastModifiedBy>
  <cp:revision>6</cp:revision>
  <dcterms:created xsi:type="dcterms:W3CDTF">2010-02-18T09:24:09Z</dcterms:created>
  <dcterms:modified xsi:type="dcterms:W3CDTF">2010-04-12T09:08:07Z</dcterms:modified>
</cp:coreProperties>
</file>