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B06B-B26B-4C94-9C55-493944FC5B0F}" type="datetimeFigureOut">
              <a:rPr lang="pl-PL" smtClean="0"/>
              <a:pPr/>
              <a:t>2010-04-12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F448-7237-44F3-82E5-512CD99EE18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 advClick="0" advTm="8000"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B06B-B26B-4C94-9C55-493944FC5B0F}" type="datetimeFigureOut">
              <a:rPr lang="pl-PL" smtClean="0"/>
              <a:pPr/>
              <a:t>2010-04-12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F448-7237-44F3-82E5-512CD99EE18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8000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B06B-B26B-4C94-9C55-493944FC5B0F}" type="datetimeFigureOut">
              <a:rPr lang="pl-PL" smtClean="0"/>
              <a:pPr/>
              <a:t>2010-04-12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F448-7237-44F3-82E5-512CD99EE18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8000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B06B-B26B-4C94-9C55-493944FC5B0F}" type="datetimeFigureOut">
              <a:rPr lang="pl-PL" smtClean="0"/>
              <a:pPr/>
              <a:t>2010-04-12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F448-7237-44F3-82E5-512CD99EE18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8000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B06B-B26B-4C94-9C55-493944FC5B0F}" type="datetimeFigureOut">
              <a:rPr lang="pl-PL" smtClean="0"/>
              <a:pPr/>
              <a:t>2010-04-12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F448-7237-44F3-82E5-512CD99EE18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8000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B06B-B26B-4C94-9C55-493944FC5B0F}" type="datetimeFigureOut">
              <a:rPr lang="pl-PL" smtClean="0"/>
              <a:pPr/>
              <a:t>2010-04-12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F448-7237-44F3-82E5-512CD99EE18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8000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B06B-B26B-4C94-9C55-493944FC5B0F}" type="datetimeFigureOut">
              <a:rPr lang="pl-PL" smtClean="0"/>
              <a:pPr/>
              <a:t>2010-04-12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F448-7237-44F3-82E5-512CD99EE18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8000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B06B-B26B-4C94-9C55-493944FC5B0F}" type="datetimeFigureOut">
              <a:rPr lang="pl-PL" smtClean="0"/>
              <a:pPr/>
              <a:t>2010-04-12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F448-7237-44F3-82E5-512CD99EE18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8000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B06B-B26B-4C94-9C55-493944FC5B0F}" type="datetimeFigureOut">
              <a:rPr lang="pl-PL" smtClean="0"/>
              <a:pPr/>
              <a:t>2010-04-12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F448-7237-44F3-82E5-512CD99EE18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8000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B06B-B26B-4C94-9C55-493944FC5B0F}" type="datetimeFigureOut">
              <a:rPr lang="pl-PL" smtClean="0"/>
              <a:pPr/>
              <a:t>2010-04-12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F448-7237-44F3-82E5-512CD99EE18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Prostokąt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 advClick="0" advTm="8000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4CEB06B-B26B-4C94-9C55-493944FC5B0F}" type="datetimeFigureOut">
              <a:rPr lang="pl-PL" smtClean="0"/>
              <a:pPr/>
              <a:t>2010-04-12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4D3F448-7237-44F3-82E5-512CD99EE18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8000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4CEB06B-B26B-4C94-9C55-493944FC5B0F}" type="datetimeFigureOut">
              <a:rPr lang="pl-PL" smtClean="0"/>
              <a:pPr/>
              <a:t>2010-04-12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4D3F448-7237-44F3-82E5-512CD99EE18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 advClick="0" advTm="8000">
    <p:pull dir="rd"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571744"/>
            <a:ext cx="8229600" cy="928694"/>
          </a:xfrm>
        </p:spPr>
        <p:txBody>
          <a:bodyPr>
            <a:noAutofit/>
          </a:bodyPr>
          <a:lstStyle/>
          <a:p>
            <a:pPr algn="ctr"/>
            <a:r>
              <a:rPr lang="pl-PL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Psycholog</a:t>
            </a:r>
            <a:endParaRPr lang="pl-PL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643314"/>
            <a:ext cx="8229600" cy="78581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Numer z klasyfikacji zawodów:244401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8000">
    <p:pull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Psycholog wychowawczy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186246"/>
          </a:xfrm>
        </p:spPr>
        <p:txBody>
          <a:bodyPr/>
          <a:lstStyle/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-Wydaje orzeczenia na skierowania dotyczące nauczania  indywidualnego, do grup integracyjnych, do placówek specjalnych oraz opinie  związane z odroczeniem obowiązku szkolnego.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8000">
    <p:pull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Psycholog pracy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4005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-Zajmuje się człowiekiem w pracy, </a:t>
            </a:r>
          </a:p>
          <a:p>
            <a:pPr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-Bada i analizuje zagadnienia związane z przystosowaniem człowieka pracy, poczynając od wyboru zawodu, poprzez dóbr kadr do różnego rodzaju pracy, aż do możliwości przekwalifikowania pracowników do innego zawodu, np. z powodu utraty pracy , stanu zdrowia lub wieku,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8000">
    <p:pull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Psycholog pracy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-Bada przydatność zawodu, posługując się specjalistycznymi aparatami i testami psychotechnicznymi, 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-Analizuje  procesy odbioru  informacji, czynniki efektywności pracy, zmęczenia psychicznego, monotonii pracy wypadkowości,  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-Psycholog tej specjalności zajmuje się także problemami optymalnego przystosowania warunków pracy do psychofizycznych możliwości człowieka.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8000">
    <p:pull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Psycholog pracy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-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bada i szkoli kadry kierownicze w zakresie umiejętności rozwiązywania problemów, </a:t>
            </a:r>
          </a:p>
          <a:p>
            <a:pPr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Zajmują się zarządzaniem kadrami, organizacja pracy w przedsiębiorstwie, reklamą, marketingiem, prowadzeniem negocjacji i doradztwem w problemach rozwoju osobistego.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8000">
    <p:pull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Psychoterapeuta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-pomaga osobom uzależnionym z zaburzeniami osobowości, nerwicami, problemami  małżeńskimi, rodzinny,</a:t>
            </a:r>
          </a:p>
          <a:p>
            <a:pPr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-Przeprowadza wywiad, obserwuje zachowanie, słucha tego, co ma do powiedzenia klient, </a:t>
            </a:r>
          </a:p>
        </p:txBody>
      </p:sp>
    </p:spTree>
  </p:cSld>
  <p:clrMapOvr>
    <a:masterClrMapping/>
  </p:clrMapOvr>
  <p:transition spd="med" advClick="0" advTm="8000">
    <p:pull dir="r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Psychoterapeuta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-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Wspólnie z nim analizuje przyczyny zaburzeń i pomaga mu  w poznaniu i zrozumieniu jego zachowań, </a:t>
            </a:r>
          </a:p>
          <a:p>
            <a:pPr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-psychoterapeuta wykorzystuje w pracy różne techniki, np. gry , ćwiczenia relaksacyjne, psychodramy, muzykoterapię oraz zajęcia plastyczne.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8000">
    <p:pull dir="r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Środowisko pracy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700" dirty="0" smtClean="0">
                <a:latin typeface="Times New Roman" pitchFamily="18" charset="0"/>
                <a:cs typeface="Times New Roman" pitchFamily="18" charset="0"/>
              </a:rPr>
              <a:t>( materialne  środowisko pracy)</a:t>
            </a:r>
            <a:endParaRPr lang="pl-PL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Gabinet,</a:t>
            </a:r>
          </a:p>
          <a:p>
            <a:pPr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Pomieszczenie biurowe, </a:t>
            </a:r>
          </a:p>
          <a:p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Sala lekcyjna, </a:t>
            </a:r>
          </a:p>
          <a:p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Sala wykładowa.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8000">
    <p:pull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Środowisko pracy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( warunki społeczne)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 pewnym zakresie praca ma charakter indywidualny-sam dobiera metody badań, interpretuje ich wyniki i opracowuje  formy oddziaływania na klientów, </a:t>
            </a:r>
          </a:p>
          <a:p>
            <a:pPr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Wiele zadań omawia z lekarzami, pedagogami, nauczycielami, rehabilitantami.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ransition spd="med" advClick="0" advTm="8000">
    <p:pull dir="r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Środowisko pracy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(warunki organizacyjne)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Czas pracy psychologa zależy w jakiej instytucji on pracuje, zwykle pracuje 4 lub 8 godzin dziennie,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Czas pracy jest stały lub praca wykonywana jest w systemie zmianowym,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Zatrudniony jest na etat lub pół etatu,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Pracuje w  dni powszednie, ale pracownicy naukowi czy psychoterapeuci pracują w dni wolne, </a:t>
            </a:r>
          </a:p>
          <a:p>
            <a:endParaRPr lang="pl-PL" dirty="0"/>
          </a:p>
        </p:txBody>
      </p:sp>
    </p:spTree>
  </p:cSld>
  <p:clrMapOvr>
    <a:masterClrMapping/>
  </p:clrMapOvr>
  <p:transition spd="med" advClick="0" advTm="8000">
    <p:pull dir="r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Wymagania psychologiczne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257684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Otwartość,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Empatia, czyli wczuwanie się,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Życzliwość,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Umiejętność nawiązywania kontaktu z ludźmi,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Umiejętność postępowania z ludźmi,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Łatwość wypowiadania się w mowie i piśmie,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Obiektywizm,</a:t>
            </a: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8000">
    <p:pull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32912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Psychologia to nauka o człowieku,  jego zachowaniach i procesach psychicznych wpływających na  to zachowanie.</a:t>
            </a:r>
            <a:endParaRPr lang="pl-PL" sz="40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8000">
    <p:pull dir="r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Wymagania psychologiczne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4043370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Tolerancja,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Całkowita koncentracja,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Dobra pamięć i podzielność uwagi,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Twórcze podejście do rozwiązywania problemów,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Logiczne rozumowanie, </a:t>
            </a:r>
          </a:p>
          <a:p>
            <a:pPr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ransition spd="med" advClick="0" advTm="8000">
    <p:pull dir="r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Wymagania psychologiczne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4043370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Dojrzałość,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Samokontrola,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Odporność emocjonalna,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Odpowiedzialność społeczno-moralna,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Cierpliwość,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Wytrwałość.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ransition spd="med" advClick="0" advTm="8000">
    <p:pull dir="r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Wymagania fizyczne i zdrowotne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Praca lekka,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Przeciwwskazaniami na podjęcie pracy są zaburzenia ośrodkowego układu nerwowego oraz poważne wady wzroku, słuchu i mowy,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Kolejnym przeciwskazaniem są własne problemy emocjonalne, które powodują nadmierną koncentrację na sobie i nie pozwalają na skupienie się problemów z klientem,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mogą pracować osoby niepełnosprawne z dysfunkcją koniczyn dolnych i poruszających się na wózku inwalidzkim.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8000">
    <p:pull dir="r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Warunki podjęcia pracy w tym zawodzie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Ukończenie 5-letnich studiów magisterskich w dziedzinie psychologii,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Znajomość języka obcego,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Obsługa komputera,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Praca psychoterapeuty wiąże się z uzyskaniem licencji, którą przyznaje Polskie Towarzystwo Psychiatryczne i Polskie Towarzystwo Psychologiczne.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8000">
    <p:pull dir="r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Zawody pokrewne: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71613"/>
            <a:ext cx="8229600" cy="4829188"/>
          </a:xfrm>
        </p:spPr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Pedagog szkolny,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Socjolog,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Doradca zawodowy,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Lekarz psychiatra,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Specjalista ds. rekrutacji pracowników,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Specjalista ds. szkoleń i rozwoju pracowników,</a:t>
            </a:r>
            <a:r>
              <a:rPr lang="pl-PL" dirty="0" smtClean="0"/>
              <a:t>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Nauczyciel akademicki,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Pracownik socjalny.</a:t>
            </a:r>
          </a:p>
          <a:p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ransition spd="med" advClick="0" advTm="8000">
    <p:pull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Zadania i czynności robocze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Celem pracy psychologa jest poznanie i rozumienie ludzi. Służą temu takie metody zbierania informacji o człowieku jak: rozmowa,  wywiad, obserwacja, testy psychologiczne, ankieta. Pozwalają na uzyskanie danych o cechach osobowości, poziomie  intelektualnym, zainteresowaniach, uzdolnieniach, postawach oraz zaburzeniach zachowania.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8000">
    <p:pull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Zadania i czynności robocze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 zawodzie psychologa istnieją różne specjalizacje:</a:t>
            </a:r>
          </a:p>
          <a:p>
            <a:pPr>
              <a:buNone/>
            </a:pPr>
            <a:endParaRPr lang="pl-PL" dirty="0" smtClean="0"/>
          </a:p>
          <a:p>
            <a:pPr>
              <a:buFontTx/>
              <a:buChar char="-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psycholog kliniczny</a:t>
            </a:r>
          </a:p>
          <a:p>
            <a:pPr>
              <a:buFontTx/>
              <a:buChar char="-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psycholog społeczny</a:t>
            </a:r>
          </a:p>
          <a:p>
            <a:pPr>
              <a:buFontTx/>
              <a:buChar char="-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psycholog wychowawczy</a:t>
            </a:r>
          </a:p>
          <a:p>
            <a:pPr>
              <a:buFontTx/>
              <a:buChar char="-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psycholog pracy</a:t>
            </a:r>
          </a:p>
          <a:p>
            <a:pPr>
              <a:buFontTx/>
              <a:buChar char="-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psychoterapeuta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8000">
    <p:pull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Psycholog kliniczny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71613"/>
            <a:ext cx="8229600" cy="5000660"/>
          </a:xfrm>
        </p:spPr>
        <p:txBody>
          <a:bodyPr/>
          <a:lstStyle/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-Zajmuje się diagnozowaniem zaburzeń u dzieci i dorosłych i ich terapią, 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-W ramach  lecznictwa psychiatrycznego wykonuje badania diagnostyczne, dotyczące rozwoju umysłowego, społecznego, emocjonalnego, zaburzeń osobowości.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-Współpracuje z psychiatrami w procesie leczenia chorób psychicznych i nerwic,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8000">
    <p:pull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Psycholog kliniczny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471998"/>
          </a:xfrm>
        </p:spPr>
        <p:txBody>
          <a:bodyPr/>
          <a:lstStyle/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-W lecznictwie pozapsychiatrycznym wspomaga proces leczenia chorób psychicznych i nerwic,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Zajmuje się też profilaktyką w celu zminimalizowania możliwości występowania zaburzeń oraz usprawnieniem osób upośledzonych umysłowo i fizycznie, niewidomych i głuchoniemych.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8000">
    <p:pull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Psycholog społeczny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-Zajmuje się badaniami ukazującymi jak inni ludzie, a także  ważne wydarzenia społeczne, wpływają na przekonania i zachowania człowieka. Wykonując  badania opinii publicznym, 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-Współpracuje  w tym momencie z socjologami, </a:t>
            </a:r>
          </a:p>
        </p:txBody>
      </p:sp>
    </p:spTree>
  </p:cSld>
  <p:clrMapOvr>
    <a:masterClrMapping/>
  </p:clrMapOvr>
  <p:transition spd="med" advClick="0" advTm="8000">
    <p:pull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Psycholog społeczny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8631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-Zajmuje się też problemami kształtowania  i zmian postaw, zagadnieniami  relacji międzyludzkich i sposobami rozwiązywania konfliktów, stylami kierowania, </a:t>
            </a:r>
          </a:p>
          <a:p>
            <a:pPr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Służy doradztwem, jako ekspert i konsultant, w negocjacjach, rozwiązywaniu konfliktów pracowniczych i społecznych oraz opracowuje strategie działań prowadzących do zmiany postawy.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8000">
    <p:pull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Psycholog wychowawczy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257684"/>
          </a:xfrm>
        </p:spPr>
        <p:txBody>
          <a:bodyPr/>
          <a:lstStyle/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-Diagnozuje poziom rozwoju umysłowego, społecznego, emocjonalnego oraz zaburzenia mowy, pisania i czytania u dzieci i młodzieży. -Analizuje czynniki wpływające  na naukę i wychowanie. 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-Prowadzi zajęcia wyrównawcze dla dzieci z trudnościami w nauce oraz z różnego typu zaburzeniami.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8000">
    <p:pull dir="r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ł">
  <a:themeElements>
    <a:clrScheme name="Moduł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ł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133</TotalTime>
  <Words>862</Words>
  <Application>Microsoft Office PowerPoint</Application>
  <PresentationFormat>Pokaz na ekranie (4:3)</PresentationFormat>
  <Paragraphs>111</Paragraphs>
  <Slides>24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5" baseType="lpstr">
      <vt:lpstr>Moduł</vt:lpstr>
      <vt:lpstr>Psycholog</vt:lpstr>
      <vt:lpstr> </vt:lpstr>
      <vt:lpstr>Zadania i czynności robocze</vt:lpstr>
      <vt:lpstr>Zadania i czynności robocze</vt:lpstr>
      <vt:lpstr>Psycholog kliniczny</vt:lpstr>
      <vt:lpstr>Psycholog kliniczny</vt:lpstr>
      <vt:lpstr>Psycholog społeczny</vt:lpstr>
      <vt:lpstr>Psycholog społeczny</vt:lpstr>
      <vt:lpstr>Psycholog wychowawczy</vt:lpstr>
      <vt:lpstr>Psycholog wychowawczy</vt:lpstr>
      <vt:lpstr>Psycholog pracy</vt:lpstr>
      <vt:lpstr>Psycholog pracy</vt:lpstr>
      <vt:lpstr>Psycholog pracy</vt:lpstr>
      <vt:lpstr>Psychoterapeuta</vt:lpstr>
      <vt:lpstr>Psychoterapeuta</vt:lpstr>
      <vt:lpstr>Środowisko pracy ( materialne  środowisko pracy)</vt:lpstr>
      <vt:lpstr>Środowisko pracy ( warunki społeczne)</vt:lpstr>
      <vt:lpstr>Środowisko pracy (warunki organizacyjne)</vt:lpstr>
      <vt:lpstr>Wymagania psychologiczne</vt:lpstr>
      <vt:lpstr>Wymagania psychologiczne</vt:lpstr>
      <vt:lpstr>Wymagania psychologiczne</vt:lpstr>
      <vt:lpstr>Wymagania fizyczne i zdrowotne </vt:lpstr>
      <vt:lpstr>Warunki podjęcia pracy w tym zawodzie</vt:lpstr>
      <vt:lpstr>Zawody pokrewne: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</dc:title>
  <dc:creator>Osrodek</dc:creator>
  <cp:lastModifiedBy>osrodek</cp:lastModifiedBy>
  <cp:revision>17</cp:revision>
  <dcterms:created xsi:type="dcterms:W3CDTF">2010-02-23T08:24:39Z</dcterms:created>
  <dcterms:modified xsi:type="dcterms:W3CDTF">2010-04-12T09:09:09Z</dcterms:modified>
</cp:coreProperties>
</file>