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 rogami zaokrąglonymi po przekątnej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620E1DB-474D-4976-A3EF-8B05876B4097}" type="datetimeFigureOut">
              <a:rPr lang="pl-PL" smtClean="0"/>
              <a:pPr/>
              <a:t>2010-05-27</a:t>
            </a:fld>
            <a:endParaRPr lang="pl-PL" dirty="0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5B35EDE-51D4-4F2D-8A1C-A6834D2B19B0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20E1DB-474D-4976-A3EF-8B05876B4097}" type="datetimeFigureOut">
              <a:rPr lang="pl-PL" smtClean="0"/>
              <a:pPr/>
              <a:t>2010-05-27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35EDE-51D4-4F2D-8A1C-A6834D2B19B0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20E1DB-474D-4976-A3EF-8B05876B4097}" type="datetimeFigureOut">
              <a:rPr lang="pl-PL" smtClean="0"/>
              <a:pPr/>
              <a:t>2010-05-27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35EDE-51D4-4F2D-8A1C-A6834D2B19B0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20E1DB-474D-4976-A3EF-8B05876B4097}" type="datetimeFigureOut">
              <a:rPr lang="pl-PL" smtClean="0"/>
              <a:pPr/>
              <a:t>2010-05-27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35EDE-51D4-4F2D-8A1C-A6834D2B19B0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620E1DB-474D-4976-A3EF-8B05876B4097}" type="datetimeFigureOut">
              <a:rPr lang="pl-PL" smtClean="0"/>
              <a:pPr/>
              <a:t>2010-05-27</a:t>
            </a:fld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5B35EDE-51D4-4F2D-8A1C-A6834D2B19B0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20E1DB-474D-4976-A3EF-8B05876B4097}" type="datetimeFigureOut">
              <a:rPr lang="pl-PL" smtClean="0"/>
              <a:pPr/>
              <a:t>2010-05-27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5B35EDE-51D4-4F2D-8A1C-A6834D2B19B0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Prostokąt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20E1DB-474D-4976-A3EF-8B05876B4097}" type="datetimeFigureOut">
              <a:rPr lang="pl-PL" smtClean="0"/>
              <a:pPr/>
              <a:t>2010-05-27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5B35EDE-51D4-4F2D-8A1C-A6834D2B19B0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20E1DB-474D-4976-A3EF-8B05876B4097}" type="datetimeFigureOut">
              <a:rPr lang="pl-PL" smtClean="0"/>
              <a:pPr/>
              <a:t>2010-05-27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35EDE-51D4-4F2D-8A1C-A6834D2B19B0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20E1DB-474D-4976-A3EF-8B05876B4097}" type="datetimeFigureOut">
              <a:rPr lang="pl-PL" smtClean="0"/>
              <a:pPr/>
              <a:t>2010-05-27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35EDE-51D4-4F2D-8A1C-A6834D2B19B0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9" name="Symbol zastępczy daty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620E1DB-474D-4976-A3EF-8B05876B4097}" type="datetimeFigureOut">
              <a:rPr lang="pl-PL" smtClean="0"/>
              <a:pPr/>
              <a:t>2010-05-27</a:t>
            </a:fld>
            <a:endParaRPr lang="pl-PL" dirty="0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5B35EDE-51D4-4F2D-8A1C-A6834D2B19B0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l-PL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620E1DB-474D-4976-A3EF-8B05876B4097}" type="datetimeFigureOut">
              <a:rPr lang="pl-PL" smtClean="0"/>
              <a:pPr/>
              <a:t>2010-05-27</a:t>
            </a:fld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5B35EDE-51D4-4F2D-8A1C-A6834D2B19B0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 rogami zaokrąglonymi po przekątnej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pl-PL" dirty="0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620E1DB-474D-4976-A3EF-8B05876B4097}" type="datetimeFigureOut">
              <a:rPr lang="pl-PL" smtClean="0"/>
              <a:pPr/>
              <a:t>2010-05-27</a:t>
            </a:fld>
            <a:endParaRPr lang="pl-PL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5B35EDE-51D4-4F2D-8A1C-A6834D2B19B0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28662" y="1214422"/>
            <a:ext cx="7358114" cy="1357322"/>
          </a:xfrm>
        </p:spPr>
        <p:txBody>
          <a:bodyPr>
            <a:normAutofit/>
          </a:bodyPr>
          <a:lstStyle/>
          <a:p>
            <a:pPr algn="ctr"/>
            <a:r>
              <a:rPr lang="pl-PL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Jak pisać CV?</a:t>
            </a:r>
            <a:endParaRPr lang="pl-PL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10 wskazówek dla stworzenia dobrego życiorysu:</a:t>
            </a:r>
            <a:endParaRPr lang="pl-PL" sz="36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1.Sporządź życiorys na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wydruku komputerowym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użyj białego, wysokiej jakości papieru na formacie A-4,</a:t>
            </a: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2. Nie podawaj nieistotnych informacji osobistych </a:t>
            </a: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(wiek, waga, wzrost, stan cywilny, itp.),</a:t>
            </a: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3. Nie podawaj wysokości swoich poprzednich zarobków,</a:t>
            </a: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4. Wszystkie nagłówki umieszczaj w środku lub od brzegu linii. Nie używaj skrótów, 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5. Przyjmij pozytywne nastawienie. Zaznacz swoje osiągnięcia,</a:t>
            </a: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6. Używaj czasowników, które podkreślą to co robiłeś,</a:t>
            </a: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7. Bądź konkretny, używaj zwięzłych zdań. Twój życiorys powinien być krótki, </a:t>
            </a: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8. Zwróć uwagę, by Twój życiorys „dobrze wyglądał” ( był schludny i czytelny),</a:t>
            </a: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9. Sprawdź uważnie brudnopis. Poproś kogoś, by ponownie sprawdził pisownię w brudnopisie,</a:t>
            </a: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10. Sprawdź by fotokopie </a:t>
            </a:r>
            <a:r>
              <a:rPr lang="pl-PL" sz="2000" smtClean="0">
                <a:latin typeface="Times New Roman" pitchFamily="18" charset="0"/>
                <a:cs typeface="Times New Roman" pitchFamily="18" charset="0"/>
              </a:rPr>
              <a:t>były czytelne.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Słowa przydatne do wykorzystania w liście lub życiorysie</a:t>
            </a:r>
            <a:endParaRPr lang="pl-PL" sz="3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Użyteczne czasowniki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Użyteczne przymiotniki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pl-PL" dirty="0" smtClean="0"/>
              <a:t>Dokonywać </a:t>
            </a:r>
          </a:p>
          <a:p>
            <a:r>
              <a:rPr lang="pl-PL" dirty="0" smtClean="0"/>
              <a:t>Zarządzać</a:t>
            </a:r>
          </a:p>
          <a:p>
            <a:r>
              <a:rPr lang="pl-PL" dirty="0" smtClean="0"/>
              <a:t>Analizować</a:t>
            </a:r>
          </a:p>
          <a:p>
            <a:r>
              <a:rPr lang="pl-PL" dirty="0" smtClean="0"/>
              <a:t>Budować</a:t>
            </a:r>
          </a:p>
          <a:p>
            <a:r>
              <a:rPr lang="pl-PL" dirty="0" smtClean="0"/>
              <a:t>Organizować</a:t>
            </a:r>
          </a:p>
          <a:p>
            <a:r>
              <a:rPr lang="pl-PL" dirty="0" smtClean="0"/>
              <a:t>Upoważniać</a:t>
            </a:r>
          </a:p>
          <a:p>
            <a:r>
              <a:rPr lang="pl-PL" dirty="0" smtClean="0"/>
              <a:t>Uczestniczyć</a:t>
            </a:r>
          </a:p>
          <a:p>
            <a:r>
              <a:rPr lang="pl-PL" dirty="0" smtClean="0"/>
              <a:t>Koordynować</a:t>
            </a:r>
          </a:p>
          <a:p>
            <a:r>
              <a:rPr lang="pl-PL" dirty="0" smtClean="0"/>
              <a:t>Ustalać</a:t>
            </a:r>
          </a:p>
          <a:p>
            <a:r>
              <a:rPr lang="pl-PL" dirty="0" smtClean="0"/>
              <a:t>Wykonywać</a:t>
            </a:r>
          </a:p>
          <a:p>
            <a:r>
              <a:rPr lang="pl-PL" dirty="0" smtClean="0"/>
              <a:t>polegać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 smtClean="0"/>
              <a:t>Ekonomiczny</a:t>
            </a:r>
          </a:p>
          <a:p>
            <a:r>
              <a:rPr lang="pl-PL" dirty="0" smtClean="0"/>
              <a:t>Skuteczny</a:t>
            </a:r>
          </a:p>
          <a:p>
            <a:r>
              <a:rPr lang="pl-PL" dirty="0" smtClean="0"/>
              <a:t>Komunikatywny</a:t>
            </a:r>
          </a:p>
          <a:p>
            <a:r>
              <a:rPr lang="pl-PL" dirty="0" smtClean="0"/>
              <a:t>Pewny</a:t>
            </a:r>
          </a:p>
          <a:p>
            <a:r>
              <a:rPr lang="pl-PL" dirty="0" smtClean="0"/>
              <a:t>Stanowczy</a:t>
            </a:r>
          </a:p>
          <a:p>
            <a:r>
              <a:rPr lang="pl-PL" dirty="0" smtClean="0"/>
              <a:t>Wszechstronny</a:t>
            </a:r>
          </a:p>
          <a:p>
            <a:r>
              <a:rPr lang="pl-PL" dirty="0" smtClean="0"/>
              <a:t>Kompetentny</a:t>
            </a:r>
          </a:p>
          <a:p>
            <a:r>
              <a:rPr lang="pl-PL" dirty="0" smtClean="0"/>
              <a:t>Solidny</a:t>
            </a:r>
          </a:p>
          <a:p>
            <a:r>
              <a:rPr lang="pl-PL" dirty="0" smtClean="0"/>
              <a:t>Bezkonfliktowy</a:t>
            </a:r>
          </a:p>
          <a:p>
            <a:r>
              <a:rPr lang="pl-PL" dirty="0" smtClean="0"/>
              <a:t>Bystry</a:t>
            </a:r>
          </a:p>
          <a:p>
            <a:r>
              <a:rPr lang="pl-PL" dirty="0" smtClean="0"/>
              <a:t>doświadczony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Przykłady umiejętności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Potrafię doradzać ludziom,</a:t>
            </a:r>
          </a:p>
          <a:p>
            <a:r>
              <a:rPr lang="pl-PL" dirty="0" smtClean="0"/>
              <a:t>Organizować zespoły ludzi do pracy,</a:t>
            </a:r>
          </a:p>
          <a:p>
            <a:r>
              <a:rPr lang="pl-PL" dirty="0" smtClean="0"/>
              <a:t>Planować porządek dzienny,</a:t>
            </a:r>
          </a:p>
          <a:p>
            <a:r>
              <a:rPr lang="pl-PL" dirty="0" smtClean="0"/>
              <a:t>Zdolność uczenia się,</a:t>
            </a:r>
          </a:p>
          <a:p>
            <a:r>
              <a:rPr lang="pl-PL" dirty="0" smtClean="0"/>
              <a:t>Robić wywiady,</a:t>
            </a:r>
          </a:p>
          <a:p>
            <a:r>
              <a:rPr lang="pl-PL" dirty="0" smtClean="0"/>
              <a:t>Sprzedawać produkty,</a:t>
            </a:r>
          </a:p>
          <a:p>
            <a:r>
              <a:rPr lang="pl-PL" dirty="0" smtClean="0"/>
              <a:t>Mówić do ludzi,</a:t>
            </a:r>
          </a:p>
          <a:p>
            <a:r>
              <a:rPr lang="pl-PL" dirty="0" smtClean="0"/>
              <a:t>Motywować innych,</a:t>
            </a:r>
          </a:p>
          <a:p>
            <a:r>
              <a:rPr lang="pl-PL" dirty="0" smtClean="0"/>
              <a:t>Obsługiwać klientów.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Zapamiętaj!!!!!!!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pl-PL" dirty="0" smtClean="0"/>
              <a:t>1.Życiorys służy do przedstawienia się pracodawcy. Powinien zawierać najważniejsze wydarzenia z Twojego życia zawodowego,</a:t>
            </a:r>
          </a:p>
          <a:p>
            <a:pPr marL="514350" indent="-514350">
              <a:buAutoNum type="arabicPeriod"/>
            </a:pPr>
            <a:endParaRPr lang="pl-PL" dirty="0" smtClean="0"/>
          </a:p>
          <a:p>
            <a:pPr marL="514350" indent="-514350">
              <a:buNone/>
            </a:pPr>
            <a:r>
              <a:rPr lang="pl-PL" dirty="0" smtClean="0"/>
              <a:t>2. Pracodawca oczekuje życiorysu skondensowanego i przekonywującego,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86723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3. List motywacyjny piszemy w odpowiedzi na konkretne ogłoszenie lub z własnej inicjatywy. Może być napisany odręcznie, ale czytelnie, starannie i bez błędów. Powinien być przejrzysty, rzeczowy i zwięzły,</a:t>
            </a:r>
          </a:p>
          <a:p>
            <a:pPr>
              <a:buNone/>
            </a:pPr>
            <a:r>
              <a:rPr lang="pl-PL" dirty="0" smtClean="0"/>
              <a:t>4. Napisanie życiorysu i listu motywacyjnego pomaga nam przygotować się do rozmowy kwalifikacyjnej,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5. Od sposobu zaprezentowania siebie w liście motywacyjnym zależy, czy przekonasz pracodawcę o tym, ze to właśnie Ty jesteś osobą z która warto odbyć rozmowę kwalifikacyjną.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7"/>
            <a:ext cx="8229600" cy="42148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Życiorys zawodowy- </a:t>
            </a: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powszechne zwany </a:t>
            </a:r>
            <a:r>
              <a:rPr lang="pl-PL" sz="3600" i="1" dirty="0" smtClean="0">
                <a:latin typeface="Times New Roman" pitchFamily="18" charset="0"/>
                <a:cs typeface="Times New Roman" pitchFamily="18" charset="0"/>
              </a:rPr>
              <a:t>curriculum </a:t>
            </a:r>
            <a:r>
              <a:rPr lang="pl-PL" sz="3600" i="1" dirty="0" err="1" smtClean="0">
                <a:latin typeface="Times New Roman" pitchFamily="18" charset="0"/>
                <a:cs typeface="Times New Roman" pitchFamily="18" charset="0"/>
              </a:rPr>
              <a:t>vitae</a:t>
            </a:r>
            <a:r>
              <a:rPr lang="pl-PL" sz="3600" i="1" dirty="0" smtClean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pl-PL" sz="3600" i="1" dirty="0" err="1" smtClean="0">
                <a:latin typeface="Times New Roman" pitchFamily="18" charset="0"/>
                <a:cs typeface="Times New Roman" pitchFamily="18" charset="0"/>
              </a:rPr>
              <a:t>łac</a:t>
            </a:r>
            <a:r>
              <a:rPr lang="pl-PL" sz="3600" i="1" dirty="0" smtClean="0">
                <a:latin typeface="Times New Roman" pitchFamily="18" charset="0"/>
                <a:cs typeface="Times New Roman" pitchFamily="18" charset="0"/>
              </a:rPr>
              <a:t> .przebieg życia/, </a:t>
            </a: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podstawowy dokument, który składasz u pracodawcy. Na jego podstawie uzyskuje on informacje o Tobie jako kandydacie do pracy na oferowane stanowisko.</a:t>
            </a:r>
            <a:endParaRPr lang="pl-PL" sz="3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Życiorys powinien zawierać: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pl-PL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1.Dane personalne:</a:t>
            </a:r>
          </a:p>
          <a:p>
            <a:pPr marL="514350" indent="-51435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imię i nazwisko, data urodzenia lub wiek,</a:t>
            </a:r>
          </a:p>
          <a:p>
            <a:pPr marL="514350" indent="-51435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 adres zamieszkania lub adres do kontaktu,</a:t>
            </a:r>
          </a:p>
          <a:p>
            <a:pPr marL="514350" indent="-51435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 telefon kontaktowy- stacjonarny, komórkowy lub służbowy z wyraźnym zaznaczeniem tego faktu,</a:t>
            </a:r>
          </a:p>
          <a:p>
            <a:pPr marL="514350" indent="-51435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adres e-mail- nazewnictwo konta proste bez humorystycznych zabarwień.</a:t>
            </a:r>
          </a:p>
          <a:p>
            <a:pPr marL="514350" indent="-514350">
              <a:buFontTx/>
              <a:buChar char="-"/>
            </a:pP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743781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2. Wykształcenie: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Ukończenie szkoły wyszczególniasz w sposób chronologiczny, czyli rozpoczynasz od tej, którą ukończyłeś jako ostatnią. Podajesz pełną nazwę i miejsce szkoły, profil, kierunek kształcenia, osiągnięte tytuły kwalifikacyjne, zawód. Pomijasz szkołę podstawową i gimnazjum, gdyż nie dają żadnych kwalifikacji.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00175"/>
            <a:ext cx="8229600" cy="4357718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3. Doświadczenie zawodowe: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To przebieg pracy zawodowej, odbyte praktyki lub staż, zajmowane stanowiska. Wymieniasz w kolejności od obecnego miejsca pracy do pierwszego zatrudnienia. Możesz pochwalić się swoimi osiągnięciami- jeśli jesteś absolwentem, mogą to być sukcesy szkolne.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85861"/>
            <a:ext cx="8229600" cy="4071966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4. Kursy i szkolenia: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Podajesz te, które pozwoliły Ci zdobyć umiejętności potrzebne do wykonywania danej pracy, 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Wymieniasz uzyskane certyfikaty i dyplomy.</a:t>
            </a:r>
          </a:p>
          <a:p>
            <a:pPr>
              <a:buNone/>
            </a:pPr>
            <a:endParaRPr lang="pl-PL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743781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solidFill>
                  <a:srgbClr val="FFC000"/>
                </a:solidFill>
              </a:rPr>
              <a:t>5. Umiejętności:</a:t>
            </a:r>
          </a:p>
          <a:p>
            <a:pPr>
              <a:buNone/>
            </a:pPr>
            <a:r>
              <a:rPr lang="pl-PL" dirty="0" smtClean="0"/>
              <a:t>-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Szczególnie ważne są te bezpośrednio związane z pracą, np. prawo jazdy, obsługa komputera, uprawnienia instruktorskie w jakiejś dziedzinie, znajomość języków obcych ( przy określaniu stopnia znajomości języka używaj następujących określeń: podstawowa, komunikatywna, dobra, płynna w mowie i piśmie).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3854465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solidFill>
                  <a:srgbClr val="FFC000"/>
                </a:solidFill>
              </a:rPr>
              <a:t>6. Zainteresowania i hobby:</a:t>
            </a:r>
          </a:p>
          <a:p>
            <a:pPr>
              <a:buNone/>
            </a:pPr>
            <a:r>
              <a:rPr lang="pl-PL" dirty="0" smtClean="0"/>
              <a:t>- są to ważne informacje o Twoich predyspozycjach, cechach charakteru, umiejętności organizacji czasu wolnego.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>
                <a:solidFill>
                  <a:srgbClr val="FFC000"/>
                </a:solidFill>
              </a:rPr>
              <a:t>7. Referencje:</a:t>
            </a:r>
          </a:p>
          <a:p>
            <a:pPr>
              <a:buNone/>
            </a:pPr>
            <a:r>
              <a:rPr lang="pl-PL" dirty="0" smtClean="0"/>
              <a:t>-Opinia poprzedniego pracodawcy, nauczyciela ze szkoły lub opiekuna praktyk.</a:t>
            </a:r>
          </a:p>
          <a:p>
            <a:pPr>
              <a:buNone/>
            </a:pPr>
            <a:r>
              <a:rPr lang="pl-PL" dirty="0" smtClean="0"/>
              <a:t>Przedstawia się je na prośbę pracodawcy.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dlewnia metali">
  <a:themeElements>
    <a:clrScheme name="Odlewnia metali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dlewnia metali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dlewnia metal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58</TotalTime>
  <Words>636</Words>
  <Application>Microsoft Office PowerPoint</Application>
  <PresentationFormat>Pokaz na ekranie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Odlewnia metali</vt:lpstr>
      <vt:lpstr>Jak pisać CV?</vt:lpstr>
      <vt:lpstr> </vt:lpstr>
      <vt:lpstr>Życiorys powinien zawierać:</vt:lpstr>
      <vt:lpstr> </vt:lpstr>
      <vt:lpstr> </vt:lpstr>
      <vt:lpstr> </vt:lpstr>
      <vt:lpstr> </vt:lpstr>
      <vt:lpstr> </vt:lpstr>
      <vt:lpstr> </vt:lpstr>
      <vt:lpstr>10 wskazówek dla stworzenia dobrego życiorysu:</vt:lpstr>
      <vt:lpstr>Słowa przydatne do wykorzystania w liście lub życiorysie</vt:lpstr>
      <vt:lpstr>Przykłady umiejętności</vt:lpstr>
      <vt:lpstr>Zapamiętaj!!!!!!!</vt:lpstr>
      <vt:lpstr> </vt:lpstr>
      <vt:lpstr>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pisać CV?</dc:title>
  <dc:creator>Osrodek</dc:creator>
  <cp:lastModifiedBy>Osrodek</cp:lastModifiedBy>
  <cp:revision>7</cp:revision>
  <dcterms:created xsi:type="dcterms:W3CDTF">2010-05-25T09:58:07Z</dcterms:created>
  <dcterms:modified xsi:type="dcterms:W3CDTF">2010-05-27T11:07:01Z</dcterms:modified>
</cp:coreProperties>
</file>